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353" r:id="rId3"/>
    <p:sldId id="506" r:id="rId4"/>
    <p:sldId id="507" r:id="rId5"/>
    <p:sldId id="510" r:id="rId6"/>
    <p:sldId id="511" r:id="rId7"/>
    <p:sldId id="512" r:id="rId8"/>
    <p:sldId id="513" r:id="rId9"/>
    <p:sldId id="508" r:id="rId10"/>
    <p:sldId id="509" r:id="rId11"/>
    <p:sldId id="514" r:id="rId12"/>
    <p:sldId id="515" r:id="rId13"/>
    <p:sldId id="518" r:id="rId14"/>
    <p:sldId id="517" r:id="rId15"/>
    <p:sldId id="520" r:id="rId16"/>
    <p:sldId id="519" r:id="rId17"/>
    <p:sldId id="521" r:id="rId18"/>
    <p:sldId id="522" r:id="rId19"/>
    <p:sldId id="523" r:id="rId20"/>
    <p:sldId id="524" r:id="rId21"/>
    <p:sldId id="526" r:id="rId22"/>
    <p:sldId id="525" r:id="rId23"/>
    <p:sldId id="527" r:id="rId24"/>
    <p:sldId id="529" r:id="rId25"/>
    <p:sldId id="528" r:id="rId26"/>
    <p:sldId id="53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3/29/2022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2531</TotalTime>
  <Words>428</Words>
  <Application>Microsoft Office PowerPoint</Application>
  <PresentationFormat>Widescreen</PresentationFormat>
  <Paragraphs>89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Continuous Monitoring Phases - NIST</vt:lpstr>
      <vt:lpstr>Continuous Monitoring Phases - Patriot</vt:lpstr>
      <vt:lpstr>Continuous Monitoring Tools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202</cp:revision>
  <cp:lastPrinted>2021-10-18T07:27:50Z</cp:lastPrinted>
  <dcterms:created xsi:type="dcterms:W3CDTF">2021-10-12T10:09:12Z</dcterms:created>
  <dcterms:modified xsi:type="dcterms:W3CDTF">2022-03-29T07:15:21Z</dcterms:modified>
</cp:coreProperties>
</file>